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8"/>
  </p:notesMasterIdLst>
  <p:sldIdLst>
    <p:sldId id="256" r:id="rId2"/>
    <p:sldId id="258" r:id="rId3"/>
    <p:sldId id="281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66" r:id="rId18"/>
    <p:sldId id="273" r:id="rId19"/>
    <p:sldId id="274" r:id="rId20"/>
    <p:sldId id="275" r:id="rId21"/>
    <p:sldId id="277" r:id="rId22"/>
    <p:sldId id="276" r:id="rId23"/>
    <p:sldId id="278" r:id="rId24"/>
    <p:sldId id="280" r:id="rId25"/>
    <p:sldId id="282" r:id="rId26"/>
    <p:sldId id="283" r:id="rId2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5EAB4-9610-4082-9E8E-CD1474AB75DC}" type="datetimeFigureOut">
              <a:rPr lang="nl-NL" smtClean="0"/>
              <a:t>20-3-2017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4070B-C812-46F7-B83E-63C0539E50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482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diagonale hoek rechthoek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759F294F-71CE-495A-A79C-2464C6D72255}" type="datetime1">
              <a:rPr lang="nl-NL" smtClean="0"/>
              <a:t>20-3-2017</a:t>
            </a:fld>
            <a:endParaRPr lang="nl-NL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34AF27-104D-479F-B805-F5524CEE56BF}" type="datetime1">
              <a:rPr lang="nl-NL" smtClean="0"/>
              <a:t>20-3-2017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14BE651-F6D9-4759-B4AE-F1507DD66552}" type="datetime1">
              <a:rPr lang="nl-NL" smtClean="0"/>
              <a:t>20-3-2017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1D6CEAF-8B69-4526-906A-9B7876D61C8C}" type="datetime1">
              <a:rPr lang="nl-NL" smtClean="0"/>
              <a:t>20-3-2017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3D7EC44-E80B-4EC2-9D58-2D94E57D29C8}" type="datetime1">
              <a:rPr lang="nl-NL" smtClean="0"/>
              <a:t>20-3-2017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3F8CA2-FBFD-472B-8B60-63363F6312A3}" type="datetime1">
              <a:rPr lang="nl-NL" smtClean="0"/>
              <a:t>20-3-2017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C73F477-66DA-4354-A714-9B9BC91305DA}" type="datetime1">
              <a:rPr lang="nl-NL" smtClean="0"/>
              <a:t>20-3-2017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7D0063F-EFF4-43CE-80DC-D74D1DA751B9}" type="datetime1">
              <a:rPr lang="nl-NL" smtClean="0"/>
              <a:t>20-3-2017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BE1DC8D-2524-4937-AFD8-B70BC20F54A7}" type="datetime1">
              <a:rPr lang="nl-NL" smtClean="0"/>
              <a:t>20-3-2017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DACD55D9-A7A1-4A90-B998-40E29C4D27DE}" type="datetime1">
              <a:rPr lang="nl-NL" smtClean="0"/>
              <a:t>20-3-2017</a:t>
            </a:fld>
            <a:endParaRPr lang="nl-NL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nl-N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op het pictogram als u een afbeelding wilt toevoegen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AF71283-7CED-46A8-8616-EE6065F2BF77}" type="datetime1">
              <a:rPr lang="nl-NL" smtClean="0"/>
              <a:t>20-3-2017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nd diagonale hoek rechthoek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453BCECD-F980-4939-980E-FEE2C05456CB}" type="datetime1">
              <a:rPr lang="nl-NL" smtClean="0"/>
              <a:t>20-3-2017</a:t>
            </a:fld>
            <a:endParaRPr lang="nl-NL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E1A3CF81-C9AF-43CB-97B5-686B170565E1}" type="slidenum">
              <a:rPr lang="nl-NL" smtClean="0"/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LC - Klassieke mythologie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college 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28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Leto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- verbannen door Hera naar drijvend eiland.</a:t>
            </a:r>
          </a:p>
          <a:p>
            <a:pPr marL="0" indent="0">
              <a:buNone/>
            </a:pPr>
            <a:r>
              <a:rPr lang="nl-NL" dirty="0" smtClean="0"/>
              <a:t>- geboorte Artemis + haar tweelingbroer Apollo.</a:t>
            </a:r>
          </a:p>
          <a:p>
            <a:pPr marL="0" indent="0">
              <a:buNone/>
            </a:pPr>
            <a:r>
              <a:rPr lang="nl-NL" dirty="0" smtClean="0"/>
              <a:t>- 9 dagen geleden bij de bevalling van Apollo </a:t>
            </a:r>
          </a:p>
          <a:p>
            <a:pPr marL="0" indent="0">
              <a:buNone/>
            </a:pPr>
            <a:r>
              <a:rPr lang="nl-NL" dirty="0" smtClean="0"/>
              <a:t>--&gt; waarvan is Hera ook alweer de godin?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3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435799" cy="452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5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Europa: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- dochter van een koning</a:t>
            </a:r>
          </a:p>
          <a:p>
            <a:pPr marL="0" indent="0">
              <a:buNone/>
            </a:pPr>
            <a:r>
              <a:rPr lang="nl-NL" dirty="0" smtClean="0"/>
              <a:t>- voorspellende droom gehad dat ze voorbestemd was voor Zeus</a:t>
            </a:r>
          </a:p>
          <a:p>
            <a:pPr marL="0" indent="0">
              <a:buNone/>
            </a:pPr>
            <a:r>
              <a:rPr lang="nl-NL" dirty="0" smtClean="0"/>
              <a:t>- bloemen plukken, Zeus als stier vermomd</a:t>
            </a:r>
          </a:p>
          <a:p>
            <a:pPr marL="0" indent="0">
              <a:buNone/>
            </a:pPr>
            <a:r>
              <a:rPr lang="nl-NL" dirty="0" smtClean="0"/>
              <a:t>- Europa op zijn rug, hij rent weg</a:t>
            </a:r>
          </a:p>
          <a:p>
            <a:pPr marL="0" indent="0">
              <a:buNone/>
            </a:pPr>
            <a:r>
              <a:rPr lang="nl-NL" dirty="0" smtClean="0"/>
              <a:t>- Zeus verandert zich in jonge god, vraagt haar tot vrouw, ochtend erna alleen wakker</a:t>
            </a:r>
          </a:p>
          <a:p>
            <a:pPr marL="0" indent="0">
              <a:buNone/>
            </a:pPr>
            <a:r>
              <a:rPr lang="nl-NL" dirty="0" smtClean="0"/>
              <a:t>- Aphrodite troost haar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763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pic>
        <p:nvPicPr>
          <p:cNvPr id="3076" name="Picture 4" descr="https://upload.wikimedia.org/wikipedia/commons/thumb/9/95/Leda_and_the_Swan_1510-1515.jpg/800px-Leda_and_the_Swan_1510-1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17" y="1412776"/>
            <a:ext cx="3312368" cy="448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Leonardo da Vinci.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8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Leda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- Zeus wilde wel, zij niet.</a:t>
            </a:r>
          </a:p>
          <a:p>
            <a:pPr marL="0" indent="0">
              <a:buNone/>
            </a:pPr>
            <a:r>
              <a:rPr lang="nl-NL" dirty="0" smtClean="0"/>
              <a:t>- Verandert zich in een zwaan en dringt zich op.</a:t>
            </a:r>
          </a:p>
          <a:p>
            <a:pPr marL="0" indent="0">
              <a:buNone/>
            </a:pPr>
            <a:r>
              <a:rPr lang="nl-NL" dirty="0" smtClean="0"/>
              <a:t>- Ze wordt zwanger en krijgt 4 kinderen: 2 van haar eigen man en 2 van Zeus.</a:t>
            </a:r>
          </a:p>
          <a:p>
            <a:pPr marL="0" indent="0">
              <a:buNone/>
            </a:pPr>
            <a:r>
              <a:rPr lang="nl-NL" dirty="0" smtClean="0"/>
              <a:t>- Die 2 van Zeus: Pollux en Helena.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565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90" y="1646238"/>
            <a:ext cx="565942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723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 descr="http://3.bp.blogspot.com/-eufqjW2ykFU/T6FE3ki4kdI/AAAAAAAAAJw/B-fpkxOm4bw/s1600/danea+titiaan+pr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605761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17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err="1" smtClean="0"/>
              <a:t>Danaë</a:t>
            </a:r>
            <a:r>
              <a:rPr lang="nl-NL" dirty="0" smtClean="0"/>
              <a:t>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 smtClean="0"/>
              <a:t>- prinses</a:t>
            </a:r>
          </a:p>
          <a:p>
            <a:pPr marL="0" indent="0">
              <a:buNone/>
            </a:pPr>
            <a:r>
              <a:rPr lang="nl-NL" dirty="0" smtClean="0"/>
              <a:t>- vader had via orakel gehoord dat haar zou zoon hem zou vermoorden</a:t>
            </a:r>
          </a:p>
          <a:p>
            <a:pPr marL="0" indent="0">
              <a:buNone/>
            </a:pPr>
            <a:r>
              <a:rPr lang="nl-NL" dirty="0" smtClean="0"/>
              <a:t>- </a:t>
            </a:r>
            <a:r>
              <a:rPr lang="nl-NL" dirty="0" err="1" smtClean="0"/>
              <a:t>Danaë</a:t>
            </a:r>
            <a:r>
              <a:rPr lang="nl-NL" dirty="0" smtClean="0"/>
              <a:t> preventief opgesloten in een torentje, maar: raam op een kier</a:t>
            </a:r>
          </a:p>
          <a:p>
            <a:pPr marL="0" indent="0">
              <a:buNone/>
            </a:pPr>
            <a:r>
              <a:rPr lang="nl-NL" dirty="0" smtClean="0"/>
              <a:t>- Zeus komt daar als gouden regen naar binnen</a:t>
            </a:r>
          </a:p>
          <a:p>
            <a:pPr marL="0" indent="0">
              <a:buNone/>
            </a:pPr>
            <a:r>
              <a:rPr lang="nl-NL" dirty="0" smtClean="0"/>
              <a:t>- vader hoort van zwangerschap, boos: dochter in juten zak uit toren gegooid</a:t>
            </a:r>
          </a:p>
          <a:p>
            <a:pPr marL="0" indent="0">
              <a:buNone/>
            </a:pPr>
            <a:r>
              <a:rPr lang="nl-NL" dirty="0" smtClean="0"/>
              <a:t>- </a:t>
            </a:r>
            <a:r>
              <a:rPr lang="nl-NL" dirty="0" err="1" smtClean="0"/>
              <a:t>Danaë</a:t>
            </a:r>
            <a:r>
              <a:rPr lang="nl-NL" dirty="0" smtClean="0"/>
              <a:t> overleeft: krijgt zoon Perseus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22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Nog twee andere scharrels: </a:t>
            </a:r>
            <a:r>
              <a:rPr lang="nl-NL" dirty="0" err="1" smtClean="0"/>
              <a:t>Semele</a:t>
            </a:r>
            <a:r>
              <a:rPr lang="nl-NL" dirty="0" smtClean="0"/>
              <a:t> en Io.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1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vandaag </a:t>
            </a:r>
            <a:r>
              <a:rPr lang="nl-NL" dirty="0" smtClean="0"/>
              <a:t>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trike="sngStrike" dirty="0"/>
              <a:t>1. Herhalen voorkennis</a:t>
            </a:r>
          </a:p>
          <a:p>
            <a:pPr marL="0" indent="0">
              <a:buNone/>
            </a:pPr>
            <a:r>
              <a:rPr lang="nl-NL" strike="sngStrike" dirty="0" smtClean="0"/>
              <a:t>2</a:t>
            </a:r>
            <a:r>
              <a:rPr lang="nl-NL" strike="sngStrike" dirty="0"/>
              <a:t>. Zeus: rol als oppergod en rokkenjager</a:t>
            </a:r>
          </a:p>
          <a:p>
            <a:pPr marL="0" indent="0">
              <a:buNone/>
            </a:pPr>
            <a:r>
              <a:rPr lang="nl-NL" dirty="0"/>
              <a:t>3. Onderwereld: Orpheus en </a:t>
            </a:r>
            <a:r>
              <a:rPr lang="nl-NL" dirty="0" err="1"/>
              <a:t>Eurydice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4. </a:t>
            </a:r>
            <a:r>
              <a:rPr lang="nl-NL" dirty="0" err="1"/>
              <a:t>Aktaion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685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vandaag </a:t>
            </a:r>
            <a:r>
              <a:rPr lang="nl-NL" dirty="0" smtClean="0"/>
              <a:t>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1. Herhalen voorkennis</a:t>
            </a:r>
          </a:p>
          <a:p>
            <a:pPr marL="0" indent="0">
              <a:buNone/>
            </a:pPr>
            <a:r>
              <a:rPr lang="nl-NL" dirty="0" smtClean="0"/>
              <a:t>2</a:t>
            </a:r>
            <a:r>
              <a:rPr lang="nl-NL" dirty="0"/>
              <a:t>. Zeus: rol als oppergod en rokkenjager</a:t>
            </a:r>
          </a:p>
          <a:p>
            <a:pPr marL="0" indent="0">
              <a:buNone/>
            </a:pPr>
            <a:r>
              <a:rPr lang="nl-NL" dirty="0"/>
              <a:t>3. Onderwereld: Orpheus en </a:t>
            </a:r>
            <a:r>
              <a:rPr lang="nl-NL" dirty="0" err="1" smtClean="0"/>
              <a:t>Eurydike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4. </a:t>
            </a:r>
            <a:r>
              <a:rPr lang="nl-NL" dirty="0" err="1"/>
              <a:t>Aktaion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77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3. Onderwereld: Orpheus en </a:t>
            </a:r>
            <a:r>
              <a:rPr lang="nl-NL" dirty="0" err="1" smtClean="0"/>
              <a:t>Eurydike</a:t>
            </a:r>
            <a:endParaRPr lang="nl-N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25184"/>
            <a:ext cx="3660998" cy="314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www.tekensvandetijd.nl/wp-content/uploads/2014/08/Orpheus_en_Eurydice_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7531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5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3. Onderwereld: Orpheus en </a:t>
            </a:r>
            <a:r>
              <a:rPr lang="nl-NL" dirty="0" err="1" smtClean="0"/>
              <a:t>Eurydike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Lees eerst individueel het verhaal.</a:t>
            </a:r>
          </a:p>
          <a:p>
            <a:r>
              <a:rPr lang="nl-NL" dirty="0" smtClean="0"/>
              <a:t>Noteer onbekende zaken/namen.</a:t>
            </a:r>
          </a:p>
          <a:p>
            <a:r>
              <a:rPr lang="nl-NL" dirty="0" smtClean="0"/>
              <a:t>Overleg dan in drietallen: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1. Bespreek de onbekende zaken.</a:t>
            </a:r>
          </a:p>
          <a:p>
            <a:pPr marL="0" indent="0">
              <a:buNone/>
            </a:pPr>
            <a:r>
              <a:rPr lang="nl-NL" dirty="0" smtClean="0"/>
              <a:t>2. Wat zou de moraal van dit verhaal zijn? Welke lessen kun je hieruit leren?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036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vandaag </a:t>
            </a:r>
            <a:r>
              <a:rPr lang="nl-NL" dirty="0" smtClean="0"/>
              <a:t>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trike="sngStrike" dirty="0"/>
              <a:t>1. Herhalen voorkennis</a:t>
            </a:r>
          </a:p>
          <a:p>
            <a:pPr marL="0" indent="0">
              <a:buNone/>
            </a:pPr>
            <a:r>
              <a:rPr lang="nl-NL" strike="sngStrike" dirty="0" smtClean="0"/>
              <a:t>2</a:t>
            </a:r>
            <a:r>
              <a:rPr lang="nl-NL" strike="sngStrike" dirty="0"/>
              <a:t>. Zeus: rol als oppergod en rokkenjager</a:t>
            </a:r>
          </a:p>
          <a:p>
            <a:pPr marL="0" indent="0">
              <a:buNone/>
            </a:pPr>
            <a:r>
              <a:rPr lang="nl-NL" strike="sngStrike" dirty="0"/>
              <a:t>3. Onderwereld: Orpheus en </a:t>
            </a:r>
            <a:r>
              <a:rPr lang="nl-NL" strike="sngStrike" dirty="0" err="1" smtClean="0"/>
              <a:t>Eurydike</a:t>
            </a:r>
            <a:endParaRPr lang="nl-NL" strike="sngStrike" dirty="0"/>
          </a:p>
          <a:p>
            <a:pPr marL="0" indent="0">
              <a:buNone/>
            </a:pPr>
            <a:r>
              <a:rPr lang="nl-NL" dirty="0"/>
              <a:t>4. </a:t>
            </a:r>
            <a:r>
              <a:rPr lang="nl-NL" dirty="0" err="1"/>
              <a:t>Aktaion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5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4. </a:t>
            </a:r>
            <a:r>
              <a:rPr lang="nl-NL" dirty="0" err="1"/>
              <a:t>Aktaion</a:t>
            </a:r>
            <a:r>
              <a:rPr lang="nl-NL" dirty="0"/>
              <a:t> - schaamte en wraak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39" y="1646238"/>
            <a:ext cx="6345521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08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4. </a:t>
            </a:r>
            <a:r>
              <a:rPr lang="nl-NL" dirty="0" err="1" smtClean="0"/>
              <a:t>Aktaion</a:t>
            </a:r>
            <a:r>
              <a:rPr lang="nl-NL" dirty="0" smtClean="0"/>
              <a:t> - schaamte en wraak</a:t>
            </a:r>
            <a:endParaRPr lang="nl-N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357" y="1646238"/>
            <a:ext cx="4109286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7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 smtClean="0"/>
              <a:t>1. Je herhaalt enkele goden.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2. Je weet waarom Zeus als oppergod afwijkend is van bijvoorbeeld Allah, God, </a:t>
            </a:r>
            <a:r>
              <a:rPr lang="nl-NL" dirty="0" err="1" smtClean="0"/>
              <a:t>Jaweh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3. Je kent het verhaal van Orpheus en </a:t>
            </a:r>
            <a:r>
              <a:rPr lang="nl-NL" dirty="0" err="1" smtClean="0"/>
              <a:t>Eurydike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4. Je kent het verhaal van </a:t>
            </a:r>
            <a:r>
              <a:rPr lang="nl-NL" dirty="0" err="1" smtClean="0"/>
              <a:t>Aktaion</a:t>
            </a:r>
            <a:r>
              <a:rPr lang="nl-NL" dirty="0"/>
              <a:t> </a:t>
            </a:r>
            <a:r>
              <a:rPr lang="nl-NL" dirty="0" smtClean="0"/>
              <a:t>en je kunt dit relateren aan de kenmerken van de klassieke goden.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8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Volgende keer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Zie studiewijzer </a:t>
            </a:r>
            <a:r>
              <a:rPr lang="nl-NL" smtClean="0"/>
              <a:t>&amp; Wikiwijs.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572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dirty="0" smtClean="0"/>
              <a:t>1. Je herhaalt enkele goden.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2. Je weet waarom Zeus als oppergod afwijkend is van bijvoorbeeld Allah, God, </a:t>
            </a:r>
            <a:r>
              <a:rPr lang="nl-NL" dirty="0" err="1" smtClean="0"/>
              <a:t>Jaweh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3. Je kent het verhaal van Orpheus en </a:t>
            </a:r>
            <a:r>
              <a:rPr lang="nl-NL" dirty="0" err="1" smtClean="0"/>
              <a:t>Eurydike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4. Je kent het verhaal van </a:t>
            </a:r>
            <a:r>
              <a:rPr lang="nl-NL" dirty="0" err="1" smtClean="0"/>
              <a:t>Aktaion</a:t>
            </a:r>
            <a:r>
              <a:rPr lang="nl-NL" dirty="0"/>
              <a:t> </a:t>
            </a:r>
            <a:r>
              <a:rPr lang="nl-NL" dirty="0" smtClean="0"/>
              <a:t>en je kunt dit relateren aan de kenmerken van de klassieke goden.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29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1. Herhalen </a:t>
            </a:r>
            <a:r>
              <a:rPr lang="nl-NL" dirty="0" smtClean="0"/>
              <a:t>voorkennis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Vul in tweetallen het schema </a:t>
            </a:r>
            <a:r>
              <a:rPr lang="nl-NL" dirty="0" smtClean="0"/>
              <a:t>in.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65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vandaag </a:t>
            </a:r>
            <a:r>
              <a:rPr lang="nl-NL" dirty="0" smtClean="0"/>
              <a:t>doen?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trike="sngStrike" dirty="0"/>
              <a:t>1. Herhalen voorkennis</a:t>
            </a:r>
          </a:p>
          <a:p>
            <a:pPr marL="0" indent="0">
              <a:buNone/>
            </a:pPr>
            <a:r>
              <a:rPr lang="nl-NL" dirty="0" smtClean="0"/>
              <a:t>2</a:t>
            </a:r>
            <a:r>
              <a:rPr lang="nl-NL" dirty="0"/>
              <a:t>. Zeus: rol als oppergod en rokkenjager</a:t>
            </a:r>
          </a:p>
          <a:p>
            <a:pPr marL="0" indent="0">
              <a:buNone/>
            </a:pPr>
            <a:r>
              <a:rPr lang="nl-NL" dirty="0"/>
              <a:t>3. Onderwereld: Orpheus en </a:t>
            </a:r>
            <a:r>
              <a:rPr lang="nl-NL" dirty="0" err="1" smtClean="0"/>
              <a:t>Eurydike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4. </a:t>
            </a:r>
            <a:r>
              <a:rPr lang="nl-NL" dirty="0" err="1"/>
              <a:t>Aktaion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0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Groot verschil met monotheïstische godsdiensten: de oppergod Zeus/Jupiter is nogal wellustig en steekt dat niet onder stoelen of banken 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1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Met wie was hij ook alweer getrouwd en waarom zou dit huwelijk in Nederland bij de wet verboden zijn?</a:t>
            </a:r>
          </a:p>
          <a:p>
            <a:endParaRPr lang="nl-NL" dirty="0"/>
          </a:p>
          <a:p>
            <a:r>
              <a:rPr lang="nl-NL" dirty="0" smtClean="0"/>
              <a:t>Hera, zus.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9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60" y="1646238"/>
            <a:ext cx="6986679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17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2. Zeus: rol als oppergod en </a:t>
            </a:r>
            <a:r>
              <a:rPr lang="nl-NL" dirty="0" smtClean="0"/>
              <a:t>rokkenjager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1</a:t>
            </a:r>
            <a:r>
              <a:rPr lang="nl-NL" baseline="30000" dirty="0" smtClean="0"/>
              <a:t>e</a:t>
            </a:r>
            <a:r>
              <a:rPr lang="nl-NL" dirty="0" smtClean="0"/>
              <a:t> vrouw: </a:t>
            </a:r>
            <a:r>
              <a:rPr lang="nl-NL" dirty="0" err="1" smtClean="0"/>
              <a:t>Metis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- Voorspelling orakel: zoon zou Zeus doden en oppergod worden.</a:t>
            </a:r>
          </a:p>
          <a:p>
            <a:pPr marL="0" indent="0">
              <a:buNone/>
            </a:pPr>
            <a:r>
              <a:rPr lang="nl-NL" dirty="0" smtClean="0"/>
              <a:t>- Dat wil je natuurlijk niet: oplossing = je zwangere vrouw opeten.</a:t>
            </a:r>
          </a:p>
          <a:p>
            <a:pPr marL="0" indent="0">
              <a:buNone/>
            </a:pPr>
            <a:r>
              <a:rPr lang="nl-NL" dirty="0" smtClean="0"/>
              <a:t>- Dikke hoofdpijn, </a:t>
            </a:r>
            <a:r>
              <a:rPr lang="nl-NL" dirty="0" err="1" smtClean="0"/>
              <a:t>Hefaistos</a:t>
            </a:r>
            <a:r>
              <a:rPr lang="nl-NL" dirty="0" smtClean="0"/>
              <a:t> gevraagd om hulp, hoofd opengespleten en hee, een dochter in volle wapenrusting!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3CF81-C9AF-43CB-97B5-686B170565E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31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ieterij">
  <a:themeElements>
    <a:clrScheme name="Gieterij">
      <a:dk1>
        <a:sysClr val="windowText" lastClr="000000"/>
      </a:dk1>
      <a:lt1>
        <a:sysClr val="window" lastClr="C1C1E1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ieterij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Gieterij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C1C1E1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121</TotalTime>
  <Words>778</Words>
  <Application>Microsoft Office PowerPoint</Application>
  <PresentationFormat>Diavoorstelling (4:3)</PresentationFormat>
  <Paragraphs>129</Paragraphs>
  <Slides>26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Gieterij</vt:lpstr>
      <vt:lpstr>LC - Klassieke mythologie</vt:lpstr>
      <vt:lpstr>Wat gaan we vandaag doen?</vt:lpstr>
      <vt:lpstr>Doelen</vt:lpstr>
      <vt:lpstr>1. Herhalen voorkennis</vt:lpstr>
      <vt:lpstr>Wat gaan we vandaag doen?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2. Zeus: rol als oppergod en rokkenjager</vt:lpstr>
      <vt:lpstr>Wat gaan we vandaag doen?</vt:lpstr>
      <vt:lpstr>3. Onderwereld: Orpheus en Eurydike</vt:lpstr>
      <vt:lpstr>3. Onderwereld: Orpheus en Eurydike</vt:lpstr>
      <vt:lpstr>Wat gaan we vandaag doen?</vt:lpstr>
      <vt:lpstr>4. Aktaion - schaamte en wraak</vt:lpstr>
      <vt:lpstr>4. Aktaion - schaamte en wraak</vt:lpstr>
      <vt:lpstr>Doelen</vt:lpstr>
      <vt:lpstr>Volgende keer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 - Klassieke mythologie</dc:title>
  <dc:creator>J. Bruining</dc:creator>
  <cp:lastModifiedBy>J. Bruining</cp:lastModifiedBy>
  <cp:revision>7</cp:revision>
  <dcterms:created xsi:type="dcterms:W3CDTF">2016-05-24T09:26:08Z</dcterms:created>
  <dcterms:modified xsi:type="dcterms:W3CDTF">2017-03-20T19:25:22Z</dcterms:modified>
</cp:coreProperties>
</file>